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5" r:id="rId5"/>
    <p:sldId id="264" r:id="rId6"/>
    <p:sldId id="263" r:id="rId7"/>
    <p:sldId id="262" r:id="rId8"/>
    <p:sldId id="261" r:id="rId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DF621E-4E61-45D4-8FD2-C34F02AF40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8A09D7-281E-4435-98AE-20134523F7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2/7/2021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4A7537-1111-40D0-8A34-D4498951C1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28326E-9991-47A2-AA4B-86B9E43C9E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6EB186D7-F512-442D-896D-837CDB66842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57242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2/7/2021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FFDDF589-7A4E-4279-B697-5740759A4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9955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0C6F4-9614-414D-804D-1ACF4B36F559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5B15E-F99D-4840-BF8E-6270537FEF1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2/7/2021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0A456-799B-43D9-AD76-40436B5036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5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3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7567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79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80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65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32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4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0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6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0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1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5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2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5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A8FCC-5511-4B3B-A563-6BF6C9D7EE85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1DB54-7F60-4690-A77C-9EB05596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600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684851"/>
            <a:ext cx="6069268" cy="1421928"/>
          </a:xfrm>
        </p:spPr>
        <p:txBody>
          <a:bodyPr>
            <a:spAutoFit/>
          </a:bodyPr>
          <a:lstStyle/>
          <a:p>
            <a:r>
              <a:rPr lang="en-US" dirty="0"/>
              <a:t>Spiritual Growth In Difficult Times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480131"/>
          </a:xfrm>
        </p:spPr>
        <p:txBody>
          <a:bodyPr>
            <a:spAutoFit/>
          </a:bodyPr>
          <a:lstStyle/>
          <a:p>
            <a:r>
              <a:rPr lang="en-US" sz="2800" dirty="0"/>
              <a:t>Acts 5:33-42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693533"/>
            <a:ext cx="6896534" cy="1200329"/>
          </a:xfrm>
        </p:spPr>
        <p:txBody>
          <a:bodyPr>
            <a:spAutoFit/>
          </a:bodyPr>
          <a:lstStyle/>
          <a:p>
            <a:r>
              <a:rPr lang="en-US" sz="4000" b="1" dirty="0"/>
              <a:t>Spiritual Growth In Difficult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808" y="2336873"/>
            <a:ext cx="8578392" cy="2768963"/>
          </a:xfrm>
        </p:spPr>
        <p:txBody>
          <a:bodyPr wrap="squar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Of God Was Taught.</a:t>
            </a:r>
            <a:br>
              <a:rPr lang="en-US" sz="3200" dirty="0"/>
            </a:br>
            <a:r>
              <a:rPr lang="en-US" sz="3600" dirty="0"/>
              <a:t>Acts 2:14-41; 5:42; 4:4; 5:14</a:t>
            </a:r>
          </a:p>
          <a:p>
            <a:pPr lvl="1"/>
            <a:r>
              <a:rPr lang="en-US" sz="3600" dirty="0"/>
              <a:t>Believers are made through teaching.</a:t>
            </a:r>
            <a:br>
              <a:rPr lang="en-US" sz="3600" dirty="0"/>
            </a:br>
            <a:r>
              <a:rPr lang="en-US" sz="3600" dirty="0"/>
              <a:t>Romans 10:17; Acts 6:1, 7; 11:20-21</a:t>
            </a:r>
          </a:p>
          <a:p>
            <a:pPr lvl="1"/>
            <a:r>
              <a:rPr lang="en-US" sz="3600" dirty="0"/>
              <a:t>God’s power to save. Romans 1:16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693533"/>
            <a:ext cx="6896534" cy="1200329"/>
          </a:xfrm>
        </p:spPr>
        <p:txBody>
          <a:bodyPr>
            <a:spAutoFit/>
          </a:bodyPr>
          <a:lstStyle/>
          <a:p>
            <a:r>
              <a:rPr lang="en-US" sz="4000" b="1" dirty="0"/>
              <a:t>Spiritual Growth In Difficult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7667625" cy="1698927"/>
          </a:xfrm>
        </p:spPr>
        <p:txBody>
          <a:bodyPr wrap="squar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Of God Was Taught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br>
              <a:rPr lang="en-US" sz="3200" b="1" u="sng" dirty="0"/>
            </a:br>
            <a:r>
              <a:rPr lang="en-US" sz="3600" dirty="0"/>
              <a:t>Acts 5:42; 2:47; Acts 20:31</a:t>
            </a:r>
            <a:endParaRPr lang="en-US" sz="3200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693533"/>
            <a:ext cx="6896534" cy="1200329"/>
          </a:xfrm>
        </p:spPr>
        <p:txBody>
          <a:bodyPr>
            <a:spAutoFit/>
          </a:bodyPr>
          <a:lstStyle/>
          <a:p>
            <a:r>
              <a:rPr lang="en-US" sz="4000" b="1" dirty="0"/>
              <a:t>Spiritual Growth In Difficult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080" y="2181227"/>
            <a:ext cx="8399281" cy="2325765"/>
          </a:xfrm>
        </p:spPr>
        <p:txBody>
          <a:bodyPr wrap="squar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Of God Was Taught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EVERYWHERE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3600" dirty="0"/>
              <a:t>Acts 5:42</a:t>
            </a:r>
          </a:p>
          <a:p>
            <a:pPr lvl="1"/>
            <a:r>
              <a:rPr lang="en-US" sz="3600" dirty="0"/>
              <a:t>Publicly and privately. cf. Acts 20:20</a:t>
            </a:r>
          </a:p>
          <a:p>
            <a:pPr lvl="1"/>
            <a:r>
              <a:rPr lang="en-US" sz="3600" dirty="0"/>
              <a:t>Even in persecution. Acts 8:4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693533"/>
            <a:ext cx="6896534" cy="1200329"/>
          </a:xfrm>
        </p:spPr>
        <p:txBody>
          <a:bodyPr>
            <a:spAutoFit/>
          </a:bodyPr>
          <a:lstStyle/>
          <a:p>
            <a:r>
              <a:rPr lang="en-US" sz="4000" b="1" dirty="0"/>
              <a:t>Spiritual Growth In Difficult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" y="2336873"/>
            <a:ext cx="8776355" cy="2760243"/>
          </a:xfrm>
        </p:spPr>
        <p:txBody>
          <a:bodyPr wrap="squar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Of God Was Taught With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ENTHUSIASM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lvl="1"/>
            <a:r>
              <a:rPr lang="en-US" sz="3600" dirty="0"/>
              <a:t>They had something to say. Titus 2:14; cf. Acts 2:36; 3:12ff; 4:8ff; 5:30; 7:51; Acts 13; Acts 17:6; Romans 1:4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693533"/>
            <a:ext cx="6896534" cy="1200329"/>
          </a:xfrm>
        </p:spPr>
        <p:txBody>
          <a:bodyPr>
            <a:spAutoFit/>
          </a:bodyPr>
          <a:lstStyle/>
          <a:p>
            <a:r>
              <a:rPr lang="en-US" sz="4000" b="1" dirty="0"/>
              <a:t>Spiritual Growth In Difficult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8" y="1997501"/>
            <a:ext cx="8964891" cy="5016758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Of God Was Taught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PERSISTENTLY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br>
              <a:rPr lang="en-US" sz="3200" b="1" u="sng" dirty="0"/>
            </a:br>
            <a:r>
              <a:rPr lang="en-US" sz="2900" dirty="0"/>
              <a:t>Acts 5:38-39; Acts 5:42 </a:t>
            </a:r>
            <a:r>
              <a:rPr lang="en-US" sz="2900" i="1" dirty="0"/>
              <a:t>NASV “They kept right on … preaching”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900" dirty="0"/>
              <a:t>Even when driven from Jerusalem.</a:t>
            </a:r>
            <a:br>
              <a:rPr lang="en-US" sz="2900" dirty="0"/>
            </a:br>
            <a:r>
              <a:rPr lang="en-US" sz="2900" dirty="0"/>
              <a:t>Acts 8:4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900" dirty="0"/>
              <a:t>Rejoiced. Acts 5:41; cf. 1 Peter 4:16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900" dirty="0"/>
              <a:t>Glad for Jesus to be preached.</a:t>
            </a:r>
            <a:br>
              <a:rPr lang="en-US" sz="2900" dirty="0"/>
            </a:br>
            <a:r>
              <a:rPr lang="en-US" sz="2900" dirty="0"/>
              <a:t>Philippians 1:12-17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900" dirty="0"/>
              <a:t>No matter the cost. 2 Corinthians 4:16ff</a:t>
            </a:r>
            <a:endParaRPr lang="en-US" sz="2900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693533"/>
            <a:ext cx="6896534" cy="1200329"/>
          </a:xfrm>
        </p:spPr>
        <p:txBody>
          <a:bodyPr>
            <a:spAutoFit/>
          </a:bodyPr>
          <a:lstStyle/>
          <a:p>
            <a:r>
              <a:rPr lang="en-US" sz="4000" b="1" dirty="0"/>
              <a:t>Spiritual Growth In Difficult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805" y="2336873"/>
            <a:ext cx="7820025" cy="2197525"/>
          </a:xfrm>
        </p:spPr>
        <p:txBody>
          <a:bodyPr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Of God Was Taught By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CHRISTIAN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br>
              <a:rPr lang="en-US" sz="3200" dirty="0"/>
            </a:br>
            <a:r>
              <a:rPr lang="en-US" sz="3600" dirty="0"/>
              <a:t>Acts 8:4; cf. Matthew 28:18-19; 2 Timothy 2:2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693533"/>
            <a:ext cx="6896534" cy="1200329"/>
          </a:xfrm>
        </p:spPr>
        <p:txBody>
          <a:bodyPr>
            <a:spAutoFit/>
          </a:bodyPr>
          <a:lstStyle/>
          <a:p>
            <a:r>
              <a:rPr lang="en-US" sz="4000" b="1" dirty="0"/>
              <a:t>Spiritual Growth In Difficult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929" y="2743199"/>
            <a:ext cx="7581900" cy="1754326"/>
          </a:xfrm>
        </p:spPr>
        <p:txBody>
          <a:bodyPr>
            <a:spAutoFit/>
          </a:bodyPr>
          <a:lstStyle/>
          <a:p>
            <a:r>
              <a:rPr lang="en-US" sz="4000" b="1" dirty="0"/>
              <a:t>Proverbs 29:18</a:t>
            </a:r>
            <a:br>
              <a:rPr lang="en-US" sz="4000" i="1" dirty="0"/>
            </a:br>
            <a:r>
              <a:rPr lang="en-US" sz="4000" i="1" dirty="0"/>
              <a:t>“Where there is no vision, the people perish” KJV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48</TotalTime>
  <Words>267</Words>
  <Application>Microsoft Office PowerPoint</Application>
  <PresentationFormat>On-screen Show (4:3)</PresentationFormat>
  <Paragraphs>28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Berlin</vt:lpstr>
      <vt:lpstr>Spiritual Growth In Difficult Times</vt:lpstr>
      <vt:lpstr>Spiritual Growth In Difficult Times</vt:lpstr>
      <vt:lpstr>Spiritual Growth In Difficult Times</vt:lpstr>
      <vt:lpstr>Spiritual Growth In Difficult Times</vt:lpstr>
      <vt:lpstr>Spiritual Growth In Difficult Times</vt:lpstr>
      <vt:lpstr>Spiritual Growth In Difficult Times</vt:lpstr>
      <vt:lpstr>Spiritual Growth In Difficult Times</vt:lpstr>
      <vt:lpstr>Spiritual Growth In Difficult Times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Growth In Difficult Times</dc:title>
  <dc:creator>mgalloway2715@gmail.com</dc:creator>
  <cp:lastModifiedBy>Richard Lidh</cp:lastModifiedBy>
  <cp:revision>7</cp:revision>
  <cp:lastPrinted>2021-02-06T21:57:54Z</cp:lastPrinted>
  <dcterms:created xsi:type="dcterms:W3CDTF">2021-02-05T20:37:45Z</dcterms:created>
  <dcterms:modified xsi:type="dcterms:W3CDTF">2021-02-06T21:57:56Z</dcterms:modified>
</cp:coreProperties>
</file>